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6256000" cy="9144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61" d="100"/>
          <a:sy n="61" d="100"/>
        </p:scale>
        <p:origin x="710" y="5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8/16/2026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8/16/2026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8/16/2026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B722EFC8-BB52-419E-9382-244958998B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4356" y="76201"/>
            <a:ext cx="16259174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1296292F-EE86-4D4E-AFB1-AC0079D95BB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6201"/>
            <a:ext cx="16259174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61C6D661-70A0-445D-AB4D-5C0D55748C2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748" y="76201"/>
            <a:ext cx="16216126" cy="9043792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</TotalTime>
  <Words>0</Words>
  <Application>Microsoft Office PowerPoint</Application>
  <PresentationFormat>Произвольный</PresentationFormat>
  <Paragraphs>0</Paragraphs>
  <Slides>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cp:lastModifiedBy>Людмила</cp:lastModifiedBy>
  <cp:revision>4</cp:revision>
  <dcterms:created xsi:type="dcterms:W3CDTF">2006-08-16T00:00:00Z</dcterms:created>
  <dcterms:modified xsi:type="dcterms:W3CDTF">2026-08-16T18:33:38Z</dcterms:modified>
</cp:coreProperties>
</file>